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3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45" autoAdjust="0"/>
  </p:normalViewPr>
  <p:slideViewPr>
    <p:cSldViewPr>
      <p:cViewPr varScale="1">
        <p:scale>
          <a:sx n="43" d="100"/>
          <a:sy n="43" d="100"/>
        </p:scale>
        <p:origin x="77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EE877-3165-467C-94C1-F3F3F168B6B6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2B6E-090C-4EFE-B096-7A8DB84BE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8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2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9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8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48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5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669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81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7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42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1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2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2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5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3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3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3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02B6E-090C-4EFE-B096-7A8DB84BE7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8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66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1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20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0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0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213" y="7771771"/>
            <a:ext cx="19115722" cy="2671122"/>
            <a:chOff x="-226213" y="7771771"/>
            <a:chExt cx="19115722" cy="2671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213" y="7771771"/>
              <a:ext cx="19115722" cy="2671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448" y="3151212"/>
            <a:ext cx="5285714" cy="41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079764" y="4227758"/>
            <a:ext cx="4552381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539217"/>
            <a:ext cx="10711260" cy="8354783"/>
            <a:chOff x="9142857" y="539217"/>
            <a:chExt cx="10711260" cy="83547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39217"/>
              <a:ext cx="10711260" cy="83547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207" y="3885267"/>
            <a:ext cx="227805" cy="227805"/>
            <a:chOff x="1173207" y="3885267"/>
            <a:chExt cx="227805" cy="227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207" y="3885267"/>
              <a:ext cx="227805" cy="2278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611" y="8833049"/>
            <a:ext cx="6047619" cy="12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268" y="457542"/>
            <a:ext cx="7961905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62917" y="3950029"/>
            <a:ext cx="227805" cy="227805"/>
            <a:chOff x="1962917" y="3950029"/>
            <a:chExt cx="227805" cy="227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2917" y="3950029"/>
              <a:ext cx="227805" cy="227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7306" y="3771365"/>
            <a:ext cx="227805" cy="227805"/>
            <a:chOff x="3507306" y="3771365"/>
            <a:chExt cx="227805" cy="227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7306" y="3771365"/>
              <a:ext cx="227805" cy="227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06951" y="5593074"/>
            <a:ext cx="227805" cy="227805"/>
            <a:chOff x="4606951" y="5593074"/>
            <a:chExt cx="227805" cy="2278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6951" y="5593074"/>
              <a:ext cx="227805" cy="227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62917" y="5681002"/>
            <a:ext cx="227805" cy="227805"/>
            <a:chOff x="1962917" y="5681002"/>
            <a:chExt cx="227805" cy="2278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2917" y="5681002"/>
              <a:ext cx="227805" cy="227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10495238" cy="17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6502" y="2949437"/>
            <a:ext cx="14072710" cy="7124309"/>
            <a:chOff x="2106502" y="2949437"/>
            <a:chExt cx="14072710" cy="71243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502" y="2949437"/>
              <a:ext cx="14072710" cy="71243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10495238" cy="17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50699" y="2892294"/>
            <a:ext cx="12584317" cy="7235982"/>
            <a:chOff x="2850699" y="2892294"/>
            <a:chExt cx="12584317" cy="72359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0699" y="2892294"/>
              <a:ext cx="12584317" cy="72359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8000000" cy="1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2819" y="3196191"/>
            <a:ext cx="12860076" cy="6673565"/>
            <a:chOff x="2712819" y="3196191"/>
            <a:chExt cx="12860076" cy="66735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2819" y="3196191"/>
              <a:ext cx="12860076" cy="66735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9142857" cy="1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7072" y="3552390"/>
            <a:ext cx="9511108" cy="4684221"/>
            <a:chOff x="8427072" y="3552390"/>
            <a:chExt cx="9511108" cy="46842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072" y="3552390"/>
              <a:ext cx="9511108" cy="46842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156" y="3958215"/>
            <a:ext cx="6171429" cy="3872571"/>
            <a:chOff x="1016156" y="3958215"/>
            <a:chExt cx="6171429" cy="3872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156" y="3958215"/>
              <a:ext cx="6171429" cy="387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156" y="3958215"/>
            <a:ext cx="6171429" cy="368846"/>
            <a:chOff x="1016156" y="3958215"/>
            <a:chExt cx="6171429" cy="368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156" y="3958215"/>
              <a:ext cx="6171429" cy="3688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9000000" cy="1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1" y="-81895"/>
            <a:ext cx="12561905" cy="2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3672" y="3219952"/>
            <a:ext cx="15558369" cy="5853837"/>
            <a:chOff x="1363672" y="3219952"/>
            <a:chExt cx="15558369" cy="58538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72" y="3219952"/>
              <a:ext cx="15558369" cy="58538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8809524" cy="17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1" y="-81895"/>
            <a:ext cx="12561905" cy="2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3724" y="2929640"/>
            <a:ext cx="11722088" cy="6886727"/>
            <a:chOff x="3383724" y="2929640"/>
            <a:chExt cx="11722088" cy="68867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724" y="2929640"/>
              <a:ext cx="11722088" cy="68867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171" y="-81895"/>
            <a:ext cx="12561905" cy="2619048"/>
          </a:xfrm>
          <a:prstGeom prst="rect">
            <a:avLst/>
          </a:prstGeom>
        </p:spPr>
      </p:pic>
      <p:pic>
        <p:nvPicPr>
          <p:cNvPr id="1026" name="Picture 2" descr="https://cdn.discordapp.com/attachments/821553873743249428/821673873471700992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47900"/>
            <a:ext cx="1424576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34603" y="3288624"/>
            <a:ext cx="3431048" cy="6095224"/>
            <a:chOff x="12934603" y="3288624"/>
            <a:chExt cx="3431048" cy="60952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4603" y="3288624"/>
              <a:ext cx="3431048" cy="6095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3288624"/>
            <a:ext cx="3431048" cy="6095224"/>
            <a:chOff x="1904762" y="3288624"/>
            <a:chExt cx="3431048" cy="6095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762" y="3288624"/>
              <a:ext cx="3431048" cy="6095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376" y="3288624"/>
            <a:ext cx="3431048" cy="6095224"/>
            <a:chOff x="5581376" y="3288624"/>
            <a:chExt cx="3431048" cy="6095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376" y="3288624"/>
              <a:ext cx="3431048" cy="6095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989" y="3288624"/>
            <a:ext cx="3431048" cy="6095224"/>
            <a:chOff x="9257989" y="3288624"/>
            <a:chExt cx="3431048" cy="6095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989" y="3288624"/>
              <a:ext cx="3431048" cy="60952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5965" y="7029004"/>
            <a:ext cx="2561905" cy="15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5806" y="7029004"/>
            <a:ext cx="2571429" cy="15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85372" y="3546892"/>
            <a:ext cx="2376283" cy="2334539"/>
            <a:chOff x="9785372" y="3546892"/>
            <a:chExt cx="2376283" cy="23345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372" y="3546892"/>
              <a:ext cx="2376283" cy="2334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4040" y="3017457"/>
            <a:ext cx="5933915" cy="3337827"/>
            <a:chOff x="8004040" y="3017457"/>
            <a:chExt cx="5933915" cy="3337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4040" y="3017457"/>
              <a:ext cx="5933915" cy="3337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5168" y="1760873"/>
            <a:ext cx="8904762" cy="17047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5171" y="-81895"/>
            <a:ext cx="9428571" cy="25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08961" y="3518684"/>
            <a:ext cx="2390955" cy="2390955"/>
            <a:chOff x="6108961" y="3518684"/>
            <a:chExt cx="2390955" cy="23909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8961" y="3518684"/>
              <a:ext cx="2390955" cy="23909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35768" y="3958061"/>
            <a:ext cx="1503216" cy="1503216"/>
            <a:chOff x="6535768" y="3958061"/>
            <a:chExt cx="1503216" cy="150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5768" y="3958061"/>
              <a:ext cx="1503216" cy="15032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4808" y="3518684"/>
            <a:ext cx="2390955" cy="2390955"/>
            <a:chOff x="2424808" y="3518684"/>
            <a:chExt cx="2390955" cy="23909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4808" y="3518684"/>
              <a:ext cx="2390955" cy="2390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34963" y="3927305"/>
            <a:ext cx="1570645" cy="1573713"/>
            <a:chOff x="2834963" y="3927305"/>
            <a:chExt cx="1570645" cy="15737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4963" y="3927305"/>
              <a:ext cx="1570645" cy="15737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54650" y="3546892"/>
            <a:ext cx="2390955" cy="2390955"/>
            <a:chOff x="13454650" y="3546892"/>
            <a:chExt cx="2390955" cy="23909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650" y="3546892"/>
              <a:ext cx="2390955" cy="23909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66257" y="3925753"/>
            <a:ext cx="1573828" cy="1576902"/>
            <a:chOff x="13866257" y="3925753"/>
            <a:chExt cx="1573828" cy="15769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6257" y="3925753"/>
              <a:ext cx="1573828" cy="157690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22583" y="7029002"/>
            <a:ext cx="2571429" cy="15809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9240" y="7029002"/>
            <a:ext cx="2285714" cy="15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CB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95" y="8229048"/>
            <a:ext cx="19479527" cy="2514286"/>
            <a:chOff x="-494995" y="8229048"/>
            <a:chExt cx="19479527" cy="25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8229048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8035" y="496626"/>
            <a:ext cx="19761785" cy="1369385"/>
            <a:chOff x="-738035" y="496626"/>
            <a:chExt cx="19761785" cy="13693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95761" y="496626"/>
              <a:ext cx="9827989" cy="1369385"/>
              <a:chOff x="9195761" y="496626"/>
              <a:chExt cx="9827989" cy="13693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95761" y="496626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38035" y="496626"/>
              <a:ext cx="9827989" cy="1369385"/>
              <a:chOff x="-738035" y="496626"/>
              <a:chExt cx="9827989" cy="13693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38035" y="496626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738035" y="8701079"/>
            <a:ext cx="19761785" cy="1369385"/>
            <a:chOff x="-738035" y="8701079"/>
            <a:chExt cx="19761785" cy="13693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738035" y="8701079"/>
              <a:ext cx="9827989" cy="1369385"/>
              <a:chOff x="-738035" y="8701079"/>
              <a:chExt cx="9827989" cy="13693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738035" y="8701079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95761" y="8701079"/>
              <a:ext cx="9827989" cy="1369385"/>
              <a:chOff x="9195761" y="8701079"/>
              <a:chExt cx="9827989" cy="13693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95761" y="8701079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0" y="2109439"/>
            <a:ext cx="18305085" cy="6171429"/>
            <a:chOff x="0" y="2109439"/>
            <a:chExt cx="1830508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109439"/>
              <a:ext cx="18305085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5194" y="3412882"/>
            <a:ext cx="6895238" cy="41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6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2"/>
            <a:ext cx="10123810" cy="1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1" y="-81895"/>
            <a:ext cx="12561905" cy="2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9021" y="3083571"/>
            <a:ext cx="12947673" cy="7202143"/>
            <a:chOff x="2669021" y="3083571"/>
            <a:chExt cx="12947673" cy="7202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9021" y="3083571"/>
              <a:ext cx="12947673" cy="72021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B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95" y="8229048"/>
            <a:ext cx="19479527" cy="2514286"/>
            <a:chOff x="-494995" y="8229048"/>
            <a:chExt cx="19479527" cy="25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8229048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38035" y="496626"/>
            <a:ext cx="19761785" cy="1369385"/>
            <a:chOff x="-738035" y="496626"/>
            <a:chExt cx="19761785" cy="13693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95761" y="496626"/>
              <a:ext cx="9827989" cy="1369385"/>
              <a:chOff x="9195761" y="496626"/>
              <a:chExt cx="9827989" cy="13693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95761" y="496626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38035" y="496626"/>
              <a:ext cx="9827989" cy="1369385"/>
              <a:chOff x="-738035" y="496626"/>
              <a:chExt cx="9827989" cy="13693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38035" y="496626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738035" y="8701079"/>
            <a:ext cx="19761785" cy="1369385"/>
            <a:chOff x="-738035" y="8701079"/>
            <a:chExt cx="19761785" cy="13693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738035" y="8701079"/>
              <a:ext cx="9827989" cy="1369385"/>
              <a:chOff x="-738035" y="8701079"/>
              <a:chExt cx="9827989" cy="13693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738035" y="8701079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95761" y="8701079"/>
              <a:ext cx="9827989" cy="1369385"/>
              <a:chOff x="9195761" y="8701079"/>
              <a:chExt cx="9827989" cy="13693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95761" y="8701079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9524" y="2095238"/>
            <a:ext cx="18305085" cy="6171429"/>
            <a:chOff x="-9524" y="2095238"/>
            <a:chExt cx="1830508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2095238"/>
              <a:ext cx="18305085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5194" y="1915011"/>
            <a:ext cx="5695238" cy="27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8011" y="3990624"/>
            <a:ext cx="6723810" cy="130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2723" y="3990624"/>
            <a:ext cx="6723810" cy="12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8011" y="5888234"/>
            <a:ext cx="6485714" cy="13047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82723" y="5883752"/>
            <a:ext cx="6723810" cy="12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852" y="-146825"/>
            <a:ext cx="19479527" cy="2091130"/>
            <a:chOff x="-96852" y="-146825"/>
            <a:chExt cx="19479527" cy="20911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852" y="-146825"/>
              <a:ext cx="19479527" cy="20911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262" y="-42202"/>
            <a:ext cx="11219048" cy="2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971" y="2800714"/>
            <a:ext cx="6171429" cy="3918857"/>
            <a:chOff x="1082971" y="2800714"/>
            <a:chExt cx="6171429" cy="3918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971" y="2800714"/>
              <a:ext cx="6171429" cy="3918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9564" y="2408891"/>
            <a:ext cx="6171429" cy="5754857"/>
            <a:chOff x="9859564" y="2408891"/>
            <a:chExt cx="6171429" cy="5754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9564" y="2408891"/>
              <a:ext cx="6171429" cy="5754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0235" y="6375845"/>
            <a:ext cx="6171429" cy="2507143"/>
            <a:chOff x="2090235" y="6375845"/>
            <a:chExt cx="6171429" cy="25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0235" y="6375845"/>
              <a:ext cx="6171429" cy="25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2107" y="3688745"/>
            <a:ext cx="6171429" cy="4262470"/>
            <a:chOff x="6212107" y="3688745"/>
            <a:chExt cx="6171429" cy="42624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2107" y="3688745"/>
              <a:ext cx="6171429" cy="42624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">
            <a:off x="2245440" y="3004508"/>
            <a:ext cx="14104762" cy="69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0824" y="3147067"/>
            <a:ext cx="8715273" cy="5560617"/>
            <a:chOff x="1880824" y="3147067"/>
            <a:chExt cx="8715273" cy="5560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824" y="3147067"/>
              <a:ext cx="8715273" cy="5560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0824" y="3271179"/>
            <a:ext cx="8734321" cy="5436505"/>
            <a:chOff x="1880824" y="3271179"/>
            <a:chExt cx="8734321" cy="5436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824" y="3271179"/>
              <a:ext cx="8734321" cy="5436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4995" y="-376276"/>
            <a:ext cx="19479527" cy="2082942"/>
            <a:chOff x="-494995" y="-376276"/>
            <a:chExt cx="19479527" cy="2082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4995" y="-376276"/>
              <a:ext cx="19479527" cy="2082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4736" y="5863884"/>
            <a:ext cx="912458" cy="2843801"/>
            <a:chOff x="2274736" y="5863884"/>
            <a:chExt cx="912458" cy="2843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4736" y="5863884"/>
              <a:ext cx="912458" cy="28438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93116" y="5551236"/>
            <a:ext cx="912458" cy="3156448"/>
            <a:chOff x="3693116" y="5551236"/>
            <a:chExt cx="912458" cy="31564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116" y="5551236"/>
              <a:ext cx="912458" cy="3156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1496" y="5079365"/>
            <a:ext cx="912458" cy="3628319"/>
            <a:chOff x="5111496" y="5079365"/>
            <a:chExt cx="912458" cy="36283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1496" y="5079365"/>
              <a:ext cx="912458" cy="3628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29876" y="4861462"/>
            <a:ext cx="912458" cy="3846222"/>
            <a:chOff x="6529876" y="4861462"/>
            <a:chExt cx="912458" cy="38462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9876" y="4861462"/>
              <a:ext cx="912458" cy="3846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48256" y="3585714"/>
            <a:ext cx="912458" cy="5121970"/>
            <a:chOff x="7948256" y="3585714"/>
            <a:chExt cx="912458" cy="51219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8256" y="3585714"/>
              <a:ext cx="912458" cy="51219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923" y="3287923"/>
            <a:ext cx="657143" cy="57904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196" y="8844701"/>
            <a:ext cx="971429" cy="48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43777" y="8844701"/>
            <a:ext cx="961905" cy="4857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64358" y="8850111"/>
            <a:ext cx="971429" cy="4857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84939" y="8844701"/>
            <a:ext cx="961905" cy="485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05520" y="8844701"/>
            <a:ext cx="1000000" cy="485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6092" y="8844701"/>
            <a:ext cx="971429" cy="4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6805" y="3231189"/>
            <a:ext cx="5109335" cy="5761168"/>
            <a:chOff x="11246805" y="3231189"/>
            <a:chExt cx="5109335" cy="57611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46805" y="3231189"/>
              <a:ext cx="5109335" cy="57611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8105" y="4684200"/>
            <a:ext cx="4114286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76124" y="2402236"/>
            <a:ext cx="2422138" cy="2093792"/>
            <a:chOff x="1976124" y="2402236"/>
            <a:chExt cx="2422138" cy="209379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976124" y="2402236"/>
              <a:ext cx="2422138" cy="2093792"/>
              <a:chOff x="1976124" y="2402236"/>
              <a:chExt cx="2422138" cy="209379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976124" y="2402236"/>
                <a:ext cx="2422138" cy="209379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4544" y="2628600"/>
              <a:ext cx="2104762" cy="1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45400" y="3284959"/>
            <a:ext cx="350095" cy="94627"/>
            <a:chOff x="8945400" y="3284959"/>
            <a:chExt cx="350095" cy="946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500000">
              <a:off x="8945400" y="3284959"/>
              <a:ext cx="350095" cy="946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13006" y="2890859"/>
            <a:ext cx="350095" cy="94627"/>
            <a:chOff x="9213006" y="2890859"/>
            <a:chExt cx="350095" cy="946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300000">
              <a:off x="9213006" y="2890859"/>
              <a:ext cx="350095" cy="946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50493" y="2776733"/>
            <a:ext cx="350095" cy="94627"/>
            <a:chOff x="9650493" y="2776733"/>
            <a:chExt cx="350095" cy="946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9650493" y="2776733"/>
              <a:ext cx="350095" cy="946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5030" y="2895847"/>
            <a:ext cx="350095" cy="94627"/>
            <a:chOff x="10085030" y="2895847"/>
            <a:chExt cx="350095" cy="946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100000">
              <a:off x="10085030" y="2895847"/>
              <a:ext cx="350095" cy="946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02833" y="3284959"/>
            <a:ext cx="350095" cy="94627"/>
            <a:chOff x="10402833" y="3284959"/>
            <a:chExt cx="350095" cy="946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2300000">
              <a:off x="10402833" y="3284959"/>
              <a:ext cx="350095" cy="9462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53262" y="-42202"/>
            <a:ext cx="11219048" cy="26095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371771" y="3147067"/>
            <a:ext cx="912458" cy="5560617"/>
            <a:chOff x="9371771" y="3147067"/>
            <a:chExt cx="912458" cy="55606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71771" y="3147067"/>
              <a:ext cx="912458" cy="556061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30010" y="5730277"/>
            <a:ext cx="4028571" cy="103809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30010" y="7235505"/>
            <a:ext cx="3533333" cy="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090561"/>
            <a:chOff x="-494995" y="-376276"/>
            <a:chExt cx="19479527" cy="2090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376276"/>
              <a:ext cx="19479527" cy="20905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262" y="-42202"/>
            <a:ext cx="11219048" cy="2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9529" y="2442208"/>
            <a:ext cx="14906657" cy="7378795"/>
            <a:chOff x="1689529" y="2442208"/>
            <a:chExt cx="14906657" cy="7378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529" y="2442208"/>
              <a:ext cx="14906657" cy="7378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090561"/>
            <a:chOff x="-494995" y="-376276"/>
            <a:chExt cx="19479527" cy="2090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376276"/>
              <a:ext cx="19479527" cy="20905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5168" y="1908578"/>
            <a:ext cx="8419048" cy="17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262" y="-42202"/>
            <a:ext cx="11219048" cy="2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9061" y="3382856"/>
            <a:ext cx="3594857" cy="6171429"/>
            <a:chOff x="1269061" y="3382856"/>
            <a:chExt cx="3594857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061" y="3382856"/>
              <a:ext cx="3594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19" y="3382856"/>
            <a:ext cx="3594857" cy="6171429"/>
            <a:chOff x="5047619" y="3382856"/>
            <a:chExt cx="359485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7619" y="3382856"/>
              <a:ext cx="3594857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4879" y="9485717"/>
            <a:ext cx="3304762" cy="8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8577" y="4779142"/>
            <a:ext cx="6171429" cy="3378857"/>
            <a:chOff x="10768577" y="4779142"/>
            <a:chExt cx="6171429" cy="3378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8577" y="4779142"/>
              <a:ext cx="6171429" cy="3378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98289" y="9485717"/>
            <a:ext cx="3780952" cy="8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4578" y="3236240"/>
            <a:ext cx="6762462" cy="5468469"/>
            <a:chOff x="1954578" y="3236240"/>
            <a:chExt cx="6762462" cy="5468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578" y="3236240"/>
              <a:ext cx="6762462" cy="5468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4578" y="3236240"/>
            <a:ext cx="6762462" cy="5468469"/>
            <a:chOff x="1954578" y="3236240"/>
            <a:chExt cx="6762462" cy="5468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4578" y="3236240"/>
              <a:ext cx="6762462" cy="5468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0474" y="3236240"/>
            <a:ext cx="6762462" cy="5468469"/>
            <a:chOff x="9790474" y="3236240"/>
            <a:chExt cx="6762462" cy="54684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0474" y="3236240"/>
              <a:ext cx="6762462" cy="5468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4995" y="-376276"/>
            <a:ext cx="19479527" cy="2090561"/>
            <a:chOff x="-494995" y="-376276"/>
            <a:chExt cx="19479527" cy="20905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4995" y="-376276"/>
              <a:ext cx="19479527" cy="20905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87720" y="8344138"/>
            <a:ext cx="4896178" cy="712021"/>
            <a:chOff x="2887720" y="8344138"/>
            <a:chExt cx="4896178" cy="7120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7720" y="8344138"/>
              <a:ext cx="4896178" cy="7120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8744" y="8466182"/>
            <a:ext cx="4276190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23616" y="8344138"/>
            <a:ext cx="4896178" cy="712021"/>
            <a:chOff x="10723616" y="8344138"/>
            <a:chExt cx="4896178" cy="7120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3616" y="8344138"/>
              <a:ext cx="4896178" cy="7120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4668" y="8466182"/>
            <a:ext cx="4590476" cy="5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3242" y="9180692"/>
            <a:ext cx="3695238" cy="8476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29138" y="9180689"/>
            <a:ext cx="3609524" cy="8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75164" y="1908578"/>
            <a:ext cx="8752381" cy="170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53262" y="-42202"/>
            <a:ext cx="11219048" cy="26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5164" y="1760873"/>
            <a:ext cx="9571429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7628" y="2943476"/>
            <a:ext cx="13470458" cy="7189857"/>
            <a:chOff x="2407628" y="2943476"/>
            <a:chExt cx="13470458" cy="7189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7628" y="2943476"/>
              <a:ext cx="13470458" cy="7189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5168" y="1760873"/>
            <a:ext cx="10495238" cy="17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0"/>
            <a:ext cx="19479527" cy="1718095"/>
            <a:chOff x="-494995" y="0"/>
            <a:chExt cx="19479527" cy="17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4995" y="0"/>
              <a:ext cx="19479527" cy="17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173" y="-81895"/>
            <a:ext cx="1032381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9659" y="3555095"/>
            <a:ext cx="14346395" cy="5433697"/>
            <a:chOff x="1969659" y="3555095"/>
            <a:chExt cx="14346395" cy="54336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9659" y="3555095"/>
              <a:ext cx="14346395" cy="54336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19</Words>
  <Application>Microsoft Office PowerPoint</Application>
  <PresentationFormat>사용자 지정</PresentationFormat>
  <Paragraphs>19</Paragraphs>
  <Slides>19</Slides>
  <Notes>19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56</cp:revision>
  <dcterms:created xsi:type="dcterms:W3CDTF">2021-03-18T21:11:49Z</dcterms:created>
  <dcterms:modified xsi:type="dcterms:W3CDTF">2021-03-19T00:55:44Z</dcterms:modified>
</cp:coreProperties>
</file>